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60" autoAdjust="0"/>
    <p:restoredTop sz="94660"/>
  </p:normalViewPr>
  <p:slideViewPr>
    <p:cSldViewPr>
      <p:cViewPr varScale="1">
        <p:scale>
          <a:sx n="88" d="100"/>
          <a:sy n="88" d="100"/>
        </p:scale>
        <p:origin x="-105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755CB81E-21BC-471F-8AB8-8CBF2FD8FD01}" type="datetimeFigureOut">
              <a:rPr lang="en-US" smtClean="0"/>
              <a:pPr/>
              <a:t>5/31/2010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E6920DB4-4645-405B-A4AF-5ECC3B4FB75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55CB81E-21BC-471F-8AB8-8CBF2FD8FD01}" type="datetimeFigureOut">
              <a:rPr lang="en-US" smtClean="0"/>
              <a:pPr/>
              <a:t>5/31/2010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920DB4-4645-405B-A4AF-5ECC3B4FB75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55CB81E-21BC-471F-8AB8-8CBF2FD8FD01}" type="datetimeFigureOut">
              <a:rPr lang="en-US" smtClean="0"/>
              <a:pPr/>
              <a:t>5/31/2010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920DB4-4645-405B-A4AF-5ECC3B4FB75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55CB81E-21BC-471F-8AB8-8CBF2FD8FD01}" type="datetimeFigureOut">
              <a:rPr lang="en-US" smtClean="0"/>
              <a:pPr/>
              <a:t>5/31/2010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920DB4-4645-405B-A4AF-5ECC3B4FB75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55CB81E-21BC-471F-8AB8-8CBF2FD8FD01}" type="datetimeFigureOut">
              <a:rPr lang="en-US" smtClean="0"/>
              <a:pPr/>
              <a:t>5/31/2010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920DB4-4645-405B-A4AF-5ECC3B4FB75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55CB81E-21BC-471F-8AB8-8CBF2FD8FD01}" type="datetimeFigureOut">
              <a:rPr lang="en-US" smtClean="0"/>
              <a:pPr/>
              <a:t>5/31/2010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920DB4-4645-405B-A4AF-5ECC3B4FB75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55CB81E-21BC-471F-8AB8-8CBF2FD8FD01}" type="datetimeFigureOut">
              <a:rPr lang="en-US" smtClean="0"/>
              <a:pPr/>
              <a:t>5/31/2010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6920DB4-4645-405B-A4AF-5ECC3B4FB75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55CB81E-21BC-471F-8AB8-8CBF2FD8FD01}" type="datetimeFigureOut">
              <a:rPr lang="en-US" smtClean="0"/>
              <a:pPr/>
              <a:t>5/31/2010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6920DB4-4645-405B-A4AF-5ECC3B4FB75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5CB81E-21BC-471F-8AB8-8CBF2FD8FD01}" type="datetimeFigureOut">
              <a:rPr lang="en-US" smtClean="0"/>
              <a:pPr/>
              <a:t>5/31/2010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6920DB4-4645-405B-A4AF-5ECC3B4FB75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55CB81E-21BC-471F-8AB8-8CBF2FD8FD01}" type="datetimeFigureOut">
              <a:rPr lang="en-US" smtClean="0"/>
              <a:pPr/>
              <a:t>5/31/2010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920DB4-4645-405B-A4AF-5ECC3B4FB75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55CB81E-21BC-471F-8AB8-8CBF2FD8FD01}" type="datetimeFigureOut">
              <a:rPr lang="en-US" smtClean="0"/>
              <a:pPr/>
              <a:t>5/31/2010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E6920DB4-4645-405B-A4AF-5ECC3B4FB75B}"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755CB81E-21BC-471F-8AB8-8CBF2FD8FD01}" type="datetimeFigureOut">
              <a:rPr lang="en-US" smtClean="0"/>
              <a:pPr/>
              <a:t>5/31/2010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E6920DB4-4645-405B-A4AF-5ECC3B4FB75B}"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rot="260380">
            <a:off x="478787" y="3759927"/>
            <a:ext cx="4144995" cy="2741618"/>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rot="20499360">
            <a:off x="5229425" y="449816"/>
            <a:ext cx="3286569" cy="2651166"/>
          </a:xfrm>
          <a:prstGeom prst="rect">
            <a:avLst/>
          </a:prstGeom>
          <a:noFill/>
          <a:ln w="9525">
            <a:noFill/>
            <a:miter lim="800000"/>
            <a:headEnd/>
            <a:tailEnd/>
          </a:ln>
        </p:spPr>
      </p:pic>
      <p:sp>
        <p:nvSpPr>
          <p:cNvPr id="2" name="Title 1"/>
          <p:cNvSpPr>
            <a:spLocks noGrp="1"/>
          </p:cNvSpPr>
          <p:nvPr>
            <p:ph type="ctrTitle"/>
          </p:nvPr>
        </p:nvSpPr>
        <p:spPr/>
        <p:txBody>
          <a:bodyPr/>
          <a:lstStyle/>
          <a:p>
            <a:r>
              <a:rPr lang="en-US" dirty="0" smtClean="0"/>
              <a:t>The Old Man &amp; the Sea</a:t>
            </a:r>
            <a:endParaRPr lang="en-US" dirty="0"/>
          </a:p>
        </p:txBody>
      </p:sp>
      <p:sp>
        <p:nvSpPr>
          <p:cNvPr id="3" name="Subtitle 2"/>
          <p:cNvSpPr>
            <a:spLocks noGrp="1"/>
          </p:cNvSpPr>
          <p:nvPr>
            <p:ph type="subTitle" idx="1"/>
          </p:nvPr>
        </p:nvSpPr>
        <p:spPr/>
        <p:txBody>
          <a:bodyPr/>
          <a:lstStyle/>
          <a:p>
            <a:r>
              <a:rPr lang="en-US" dirty="0" smtClean="0"/>
              <a:t>Written by: Ernest Hemmingway</a:t>
            </a:r>
          </a:p>
          <a:p>
            <a:r>
              <a:rPr lang="en-US" dirty="0" smtClean="0"/>
              <a:t>Presentation by: Samuel Evans Blehar</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The Old Man and The Sea</a:t>
            </a:r>
            <a:endParaRPr lang="en-US" dirty="0"/>
          </a:p>
        </p:txBody>
      </p:sp>
      <p:sp>
        <p:nvSpPr>
          <p:cNvPr id="3" name="Content Placeholder 2"/>
          <p:cNvSpPr>
            <a:spLocks noGrp="1"/>
          </p:cNvSpPr>
          <p:nvPr>
            <p:ph idx="1"/>
          </p:nvPr>
        </p:nvSpPr>
        <p:spPr/>
        <p:txBody>
          <a:bodyPr/>
          <a:lstStyle/>
          <a:p>
            <a:pPr>
              <a:buNone/>
            </a:pPr>
            <a:r>
              <a:rPr lang="en-US" dirty="0" smtClean="0"/>
              <a:t>                       By: Ernest Hemmingway</a:t>
            </a:r>
            <a:endParaRPr lang="en-US" dirty="0"/>
          </a:p>
        </p:txBody>
      </p:sp>
      <p:pic>
        <p:nvPicPr>
          <p:cNvPr id="5122" name="Picture 2"/>
          <p:cNvPicPr>
            <a:picLocks noChangeAspect="1" noChangeArrowheads="1"/>
          </p:cNvPicPr>
          <p:nvPr/>
        </p:nvPicPr>
        <p:blipFill>
          <a:blip r:embed="rId2" cstate="print"/>
          <a:srcRect/>
          <a:stretch>
            <a:fillRect/>
          </a:stretch>
        </p:blipFill>
        <p:spPr bwMode="auto">
          <a:xfrm>
            <a:off x="2743200" y="2819400"/>
            <a:ext cx="2709862" cy="33384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The Old Man and the Sea is a captivating book about a man with a passion for fishing. When the boy that Santiago loves to fish with is not allowed to come with him anymore he is forced to go out on his own. He is faced with many difficulties such a not enough food and hand cramps and really starts to wish the boy was with him. It is not until Santiago catches a monster fish many fathoms down in the sea that you and Santiago realize he is going to be fighting this fish for a while and that this book has a “deeper” meaning.  My favorite part of the book was when the massive fish Santiago has on his hand line jumps out of the water to show its beauty. This is my favorite part because this is when he realizes how big the fish really is how hard he will have to work to get it in. Santiago is now on his boat and his hand is still extremely cramped, “Now alone and out of sight of land, he was fast to the biggest fish that he had ever seen and bigger that he had ever heard of, and his left hand was still as tight as the gripped claws of an eagle,” (52).This shows how Santiago reacted to the size of the fish and how he knew how much effort he would have to put in the catch this fish. </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cstate="print"/>
          <a:srcRect/>
          <a:stretch>
            <a:fillRect/>
          </a:stretch>
        </p:blipFill>
        <p:spPr bwMode="auto">
          <a:xfrm>
            <a:off x="381000" y="1981200"/>
            <a:ext cx="8458200" cy="4672715"/>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Favorite Part</a:t>
            </a:r>
            <a:endParaRPr lang="en-US" dirty="0"/>
          </a:p>
        </p:txBody>
      </p:sp>
      <p:sp>
        <p:nvSpPr>
          <p:cNvPr id="3" name="Content Placeholder 2"/>
          <p:cNvSpPr>
            <a:spLocks noGrp="1"/>
          </p:cNvSpPr>
          <p:nvPr>
            <p:ph idx="1"/>
          </p:nvPr>
        </p:nvSpPr>
        <p:spPr>
          <a:xfrm>
            <a:off x="457200" y="1905000"/>
            <a:ext cx="8229600" cy="4389120"/>
          </a:xfrm>
        </p:spPr>
        <p:txBody>
          <a:bodyPr/>
          <a:lstStyle/>
          <a:p>
            <a:r>
              <a:rPr lang="en-US" dirty="0" smtClean="0"/>
              <a:t>My favorite part was when Santiago saw the fish jump out of the water. The reason this was my favorite part was because it was the first time he saw how big the fish really was.</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p:txBody>
          <a:bodyPr/>
          <a:lstStyle/>
          <a:p>
            <a:pPr>
              <a:buNone/>
            </a:pPr>
            <a:r>
              <a:rPr lang="en-US" sz="4800" dirty="0" smtClean="0"/>
              <a:t>      </a:t>
            </a:r>
          </a:p>
          <a:p>
            <a:pPr>
              <a:buNone/>
            </a:pPr>
            <a:r>
              <a:rPr lang="en-US" sz="4800" dirty="0" smtClean="0"/>
              <a:t>        Yes</a:t>
            </a:r>
            <a:r>
              <a:rPr lang="en-US" sz="4800" dirty="0" smtClean="0"/>
              <a:t>, read the book!</a:t>
            </a:r>
          </a:p>
          <a:p>
            <a:endParaRPr lang="en-US" dirty="0"/>
          </a:p>
        </p:txBody>
      </p:sp>
      <p:pic>
        <p:nvPicPr>
          <p:cNvPr id="4098" name="Picture 2"/>
          <p:cNvPicPr>
            <a:picLocks noChangeAspect="1" noChangeArrowheads="1"/>
          </p:cNvPicPr>
          <p:nvPr/>
        </p:nvPicPr>
        <p:blipFill>
          <a:blip r:embed="rId2" cstate="print"/>
          <a:srcRect/>
          <a:stretch>
            <a:fillRect/>
          </a:stretch>
        </p:blipFill>
        <p:spPr bwMode="auto">
          <a:xfrm>
            <a:off x="0" y="0"/>
            <a:ext cx="3776662" cy="2611695"/>
          </a:xfrm>
          <a:prstGeom prst="rect">
            <a:avLst/>
          </a:prstGeom>
          <a:noFill/>
          <a:ln w="9525">
            <a:noFill/>
            <a:miter lim="800000"/>
            <a:headEnd/>
            <a:tailEnd/>
          </a:ln>
        </p:spPr>
      </p:pic>
      <p:pic>
        <p:nvPicPr>
          <p:cNvPr id="4100" name="Picture 4"/>
          <p:cNvPicPr>
            <a:picLocks noChangeAspect="1" noChangeArrowheads="1"/>
          </p:cNvPicPr>
          <p:nvPr/>
        </p:nvPicPr>
        <p:blipFill>
          <a:blip r:embed="rId3" cstate="print"/>
          <a:srcRect/>
          <a:stretch>
            <a:fillRect/>
          </a:stretch>
        </p:blipFill>
        <p:spPr bwMode="auto">
          <a:xfrm>
            <a:off x="6858000" y="4191000"/>
            <a:ext cx="2286000" cy="266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 </a:t>
            </a:r>
            <a:endParaRPr lang="en-US" dirty="0"/>
          </a:p>
        </p:txBody>
      </p:sp>
      <p:sp>
        <p:nvSpPr>
          <p:cNvPr id="3" name="Content Placeholder 2"/>
          <p:cNvSpPr>
            <a:spLocks noGrp="1"/>
          </p:cNvSpPr>
          <p:nvPr>
            <p:ph idx="1"/>
          </p:nvPr>
        </p:nvSpPr>
        <p:spPr/>
        <p:txBody>
          <a:bodyPr/>
          <a:lstStyle/>
          <a:p>
            <a:pPr>
              <a:buNone/>
            </a:pPr>
            <a:r>
              <a:rPr lang="en-US" dirty="0" smtClean="0"/>
              <a:t>    http</a:t>
            </a:r>
            <a:r>
              <a:rPr lang="en-US" dirty="0" smtClean="0"/>
              <a:t>://www.youtube.com/watch?v=v1EbNvHDxbA</a:t>
            </a:r>
          </a:p>
          <a:p>
            <a:pPr>
              <a:buNone/>
            </a:pPr>
            <a:endParaRPr lang="en-US" dirty="0"/>
          </a:p>
        </p:txBody>
      </p:sp>
      <p:pic>
        <p:nvPicPr>
          <p:cNvPr id="3075" name="Picture 3"/>
          <p:cNvPicPr>
            <a:picLocks noChangeAspect="1" noChangeArrowheads="1"/>
          </p:cNvPicPr>
          <p:nvPr/>
        </p:nvPicPr>
        <p:blipFill>
          <a:blip r:embed="rId2" cstate="print"/>
          <a:srcRect/>
          <a:stretch>
            <a:fillRect/>
          </a:stretch>
        </p:blipFill>
        <p:spPr bwMode="auto">
          <a:xfrm>
            <a:off x="2667000" y="2667000"/>
            <a:ext cx="3086100" cy="38032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30</TotalTime>
  <Words>346</Words>
  <Application>Microsoft Office PowerPoint</Application>
  <PresentationFormat>On-screen Show (4:3)</PresentationFormat>
  <Paragraphs>14</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Flow</vt:lpstr>
      <vt:lpstr>The Old Man &amp; the Sea</vt:lpstr>
      <vt:lpstr>    The Old Man and The Sea</vt:lpstr>
      <vt:lpstr>Summary</vt:lpstr>
      <vt:lpstr>Favorite Part</vt:lpstr>
      <vt:lpstr> </vt:lpstr>
      <vt:lpstr> </vt:lpstr>
    </vt:vector>
  </TitlesOfParts>
  <Company>Delta Career Education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Old Man &amp; the Sea</dc:title>
  <dc:creator> </dc:creator>
  <cp:lastModifiedBy> </cp:lastModifiedBy>
  <cp:revision>4</cp:revision>
  <dcterms:created xsi:type="dcterms:W3CDTF">2010-05-31T14:29:32Z</dcterms:created>
  <dcterms:modified xsi:type="dcterms:W3CDTF">2010-06-01T01:41:26Z</dcterms:modified>
</cp:coreProperties>
</file>